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7" r:id="rId4"/>
    <p:sldId id="260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A0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56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49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24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93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12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6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1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89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62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96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6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2AA32-57EF-438D-A132-F1603B9D1E1F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54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1692"/>
            <a:ext cx="10058400" cy="621461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066799" y="1754909"/>
            <a:ext cx="2812473" cy="4781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1692562" y="1445552"/>
            <a:ext cx="1560945" cy="415636"/>
            <a:chOff x="1196109" y="4308825"/>
            <a:chExt cx="1560945" cy="415636"/>
          </a:xfrm>
        </p:grpSpPr>
        <p:sp>
          <p:nvSpPr>
            <p:cNvPr id="20" name="圓角矩形 19"/>
            <p:cNvSpPr/>
            <p:nvPr/>
          </p:nvSpPr>
          <p:spPr>
            <a:xfrm>
              <a:off x="1196109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422583" y="433197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609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79" y="92432"/>
            <a:ext cx="8657041" cy="6673135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2187171" y="2382981"/>
            <a:ext cx="1359593" cy="24845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2082137" y="1805185"/>
            <a:ext cx="1569660" cy="669484"/>
            <a:chOff x="1309346" y="4308824"/>
            <a:chExt cx="1569660" cy="669484"/>
          </a:xfrm>
        </p:grpSpPr>
        <p:sp>
          <p:nvSpPr>
            <p:cNvPr id="14" name="圓角矩形 13"/>
            <p:cNvSpPr/>
            <p:nvPr/>
          </p:nvSpPr>
          <p:spPr>
            <a:xfrm>
              <a:off x="1313704" y="4308824"/>
              <a:ext cx="1560945" cy="669484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309346" y="4331977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確認已選景點</a:t>
              </a:r>
              <a:endPara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查看相似景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211" t="3211"/>
          <a:stretch/>
        </p:blipFill>
        <p:spPr>
          <a:xfrm>
            <a:off x="3925454" y="396686"/>
            <a:ext cx="8379055" cy="64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3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79" y="92432"/>
            <a:ext cx="8657041" cy="6673135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9959105" y="3281541"/>
            <a:ext cx="564979" cy="10063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9456764" y="3073723"/>
            <a:ext cx="1569660" cy="415636"/>
            <a:chOff x="1309346" y="4308825"/>
            <a:chExt cx="1569660" cy="415636"/>
          </a:xfrm>
        </p:grpSpPr>
        <p:sp>
          <p:nvSpPr>
            <p:cNvPr id="11" name="圓角矩形 10"/>
            <p:cNvSpPr/>
            <p:nvPr/>
          </p:nvSpPr>
          <p:spPr>
            <a:xfrm>
              <a:off x="1313704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309346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更新相似景點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47" y="925613"/>
            <a:ext cx="6530906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1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79" y="-1015008"/>
            <a:ext cx="8657041" cy="6673135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9959105" y="3281541"/>
            <a:ext cx="564979" cy="10063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9461121" y="3073723"/>
            <a:ext cx="1560945" cy="415636"/>
            <a:chOff x="1311525" y="4308825"/>
            <a:chExt cx="1560945" cy="415636"/>
          </a:xfrm>
        </p:grpSpPr>
        <p:sp>
          <p:nvSpPr>
            <p:cNvPr id="13" name="圓角矩形 12"/>
            <p:cNvSpPr/>
            <p:nvPr/>
          </p:nvSpPr>
          <p:spPr>
            <a:xfrm>
              <a:off x="1311525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537999" y="433197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完程安排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09" y="1306646"/>
            <a:ext cx="6485182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7" y="-1625600"/>
            <a:ext cx="8896865" cy="685800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8790705" y="3891141"/>
            <a:ext cx="564979" cy="10063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8284038" y="3683323"/>
            <a:ext cx="1569660" cy="415636"/>
            <a:chOff x="1424762" y="4308825"/>
            <a:chExt cx="1569660" cy="415636"/>
          </a:xfrm>
        </p:grpSpPr>
        <p:sp>
          <p:nvSpPr>
            <p:cNvPr id="12" name="圓角矩形 11"/>
            <p:cNvSpPr/>
            <p:nvPr/>
          </p:nvSpPr>
          <p:spPr>
            <a:xfrm>
              <a:off x="1429120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424762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儲存行程編輯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6606" t="33459" r="23858" b="13184"/>
          <a:stretch/>
        </p:blipFill>
        <p:spPr>
          <a:xfrm>
            <a:off x="1736269" y="0"/>
            <a:ext cx="7647217" cy="58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9328"/>
            <a:ext cx="10058400" cy="621461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593758" y="5809672"/>
            <a:ext cx="702315" cy="948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9241072" y="5601854"/>
            <a:ext cx="1569660" cy="415636"/>
            <a:chOff x="1309346" y="4308825"/>
            <a:chExt cx="1569660" cy="415636"/>
          </a:xfrm>
        </p:grpSpPr>
        <p:sp>
          <p:nvSpPr>
            <p:cNvPr id="20" name="圓角矩形 19"/>
            <p:cNvSpPr/>
            <p:nvPr/>
          </p:nvSpPr>
          <p:spPr>
            <a:xfrm>
              <a:off x="1313704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309346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查看相似景點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70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1161304" y="4156425"/>
            <a:ext cx="1560945" cy="415636"/>
          </a:xfrm>
          <a:prstGeom prst="roundRect">
            <a:avLst>
              <a:gd name="adj" fmla="val 27778"/>
            </a:avLst>
          </a:prstGeom>
          <a:solidFill>
            <a:srgbClr val="FF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156946" y="41795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更新相似景點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9" y="-406429"/>
            <a:ext cx="9144000" cy="515856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9173537" y="4073236"/>
            <a:ext cx="857154" cy="858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731286" y="3763941"/>
            <a:ext cx="1569660" cy="415636"/>
            <a:chOff x="1309346" y="4308825"/>
            <a:chExt cx="1569660" cy="415636"/>
          </a:xfrm>
        </p:grpSpPr>
        <p:sp>
          <p:nvSpPr>
            <p:cNvPr id="7" name="圓角矩形 6"/>
            <p:cNvSpPr/>
            <p:nvPr/>
          </p:nvSpPr>
          <p:spPr>
            <a:xfrm>
              <a:off x="1313704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309346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儲存完成行程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40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99" y="-1066800"/>
            <a:ext cx="8585888" cy="6214617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9307372" y="3771872"/>
            <a:ext cx="702315" cy="948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8524720" y="3379388"/>
            <a:ext cx="1560945" cy="415636"/>
          </a:xfrm>
          <a:prstGeom prst="roundRect">
            <a:avLst>
              <a:gd name="adj" fmla="val 27778"/>
            </a:avLst>
          </a:prstGeom>
          <a:solidFill>
            <a:srgbClr val="FF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751194" y="34025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安排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220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0593758" y="4405745"/>
            <a:ext cx="702315" cy="948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26501" t="30874" r="10416" b="7863"/>
          <a:stretch/>
        </p:blipFill>
        <p:spPr>
          <a:xfrm>
            <a:off x="14948114" y="4511253"/>
            <a:ext cx="6899476" cy="359100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7471" t="7471"/>
          <a:stretch/>
        </p:blipFill>
        <p:spPr>
          <a:xfrm>
            <a:off x="14240077" y="8102261"/>
            <a:ext cx="7948247" cy="574823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0255171" y="1014887"/>
            <a:ext cx="1569660" cy="698165"/>
            <a:chOff x="1309346" y="4308824"/>
            <a:chExt cx="1569660" cy="698165"/>
          </a:xfrm>
        </p:grpSpPr>
        <p:sp>
          <p:nvSpPr>
            <p:cNvPr id="7" name="圓角矩形 6"/>
            <p:cNvSpPr/>
            <p:nvPr/>
          </p:nvSpPr>
          <p:spPr>
            <a:xfrm>
              <a:off x="1313704" y="4308824"/>
              <a:ext cx="1560945" cy="698165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309346" y="4331977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確認已選景點</a:t>
              </a:r>
              <a:endPara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查看相似景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</a:t>
              </a:r>
            </a:p>
          </p:txBody>
        </p: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43" y="8728379"/>
            <a:ext cx="8779001" cy="6208541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5"/>
          <a:srcRect l="27051" t="43236" r="29103" b="12918"/>
          <a:stretch/>
        </p:blipFill>
        <p:spPr>
          <a:xfrm>
            <a:off x="2018462" y="7268900"/>
            <a:ext cx="8018585" cy="42974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/>
          <a:srcRect l="25667" t="32209" r="16677" b="10134"/>
          <a:stretch/>
        </p:blipFill>
        <p:spPr>
          <a:xfrm>
            <a:off x="-121920" y="1207004"/>
            <a:ext cx="10544133" cy="565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7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45721"/>
            <a:ext cx="8778240" cy="6766560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1706881" y="517236"/>
            <a:ext cx="1811824" cy="10437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814532" y="1440872"/>
            <a:ext cx="1569660" cy="415636"/>
            <a:chOff x="1309346" y="4308825"/>
            <a:chExt cx="1569660" cy="415636"/>
          </a:xfrm>
        </p:grpSpPr>
        <p:sp>
          <p:nvSpPr>
            <p:cNvPr id="5" name="圓角矩形 4"/>
            <p:cNvSpPr/>
            <p:nvPr/>
          </p:nvSpPr>
          <p:spPr>
            <a:xfrm>
              <a:off x="1313704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309346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出發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位置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77" y="197826"/>
            <a:ext cx="8791194" cy="6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45721"/>
            <a:ext cx="8778240" cy="676656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1706880" y="1246908"/>
            <a:ext cx="2043084" cy="36391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945771" y="1039090"/>
            <a:ext cx="1560945" cy="415636"/>
            <a:chOff x="1311525" y="4308825"/>
            <a:chExt cx="1560945" cy="415636"/>
          </a:xfrm>
        </p:grpSpPr>
        <p:sp>
          <p:nvSpPr>
            <p:cNvPr id="6" name="圓角矩形 5"/>
            <p:cNvSpPr/>
            <p:nvPr/>
          </p:nvSpPr>
          <p:spPr>
            <a:xfrm>
              <a:off x="1311525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37999" y="433197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956" y="90853"/>
            <a:ext cx="8791194" cy="6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45721"/>
            <a:ext cx="8778240" cy="6766560"/>
          </a:xfrm>
          <a:prstGeom prst="rect">
            <a:avLst/>
          </a:prstGeom>
        </p:spPr>
      </p:pic>
      <p:sp>
        <p:nvSpPr>
          <p:cNvPr id="51" name="橢圓 50"/>
          <p:cNvSpPr/>
          <p:nvPr/>
        </p:nvSpPr>
        <p:spPr>
          <a:xfrm>
            <a:off x="10125666" y="3134984"/>
            <a:ext cx="564979" cy="10063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5" name="群組 54"/>
          <p:cNvGrpSpPr/>
          <p:nvPr/>
        </p:nvGrpSpPr>
        <p:grpSpPr>
          <a:xfrm>
            <a:off x="9623325" y="2842753"/>
            <a:ext cx="1569660" cy="415636"/>
            <a:chOff x="1309346" y="4308825"/>
            <a:chExt cx="1569660" cy="415636"/>
          </a:xfrm>
        </p:grpSpPr>
        <p:sp>
          <p:nvSpPr>
            <p:cNvPr id="56" name="圓角矩形 55"/>
            <p:cNvSpPr/>
            <p:nvPr/>
          </p:nvSpPr>
          <p:spPr>
            <a:xfrm>
              <a:off x="1313704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309346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查看已選景點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61" y="597924"/>
            <a:ext cx="7940728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8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-2106351"/>
            <a:ext cx="8778240" cy="6766560"/>
          </a:xfrm>
          <a:prstGeom prst="rect">
            <a:avLst/>
          </a:prstGeom>
        </p:spPr>
      </p:pic>
      <p:sp>
        <p:nvSpPr>
          <p:cNvPr id="51" name="橢圓 50"/>
          <p:cNvSpPr/>
          <p:nvPr/>
        </p:nvSpPr>
        <p:spPr>
          <a:xfrm>
            <a:off x="10005593" y="4110182"/>
            <a:ext cx="564979" cy="733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5" name="群組 54"/>
          <p:cNvGrpSpPr/>
          <p:nvPr/>
        </p:nvGrpSpPr>
        <p:grpSpPr>
          <a:xfrm>
            <a:off x="9503252" y="3794098"/>
            <a:ext cx="1569660" cy="415636"/>
            <a:chOff x="1309346" y="4308825"/>
            <a:chExt cx="1569660" cy="415636"/>
          </a:xfrm>
        </p:grpSpPr>
        <p:sp>
          <p:nvSpPr>
            <p:cNvPr id="56" name="圓角矩形 55"/>
            <p:cNvSpPr/>
            <p:nvPr/>
          </p:nvSpPr>
          <p:spPr>
            <a:xfrm>
              <a:off x="1313704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309346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查看相似景點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760" y="993795"/>
            <a:ext cx="7125317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5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59</Words>
  <Application>Microsoft Office PowerPoint</Application>
  <PresentationFormat>寬螢幕</PresentationFormat>
  <Paragraphs>16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29</cp:revision>
  <dcterms:created xsi:type="dcterms:W3CDTF">2023-12-08T16:19:01Z</dcterms:created>
  <dcterms:modified xsi:type="dcterms:W3CDTF">2023-12-12T15:48:59Z</dcterms:modified>
</cp:coreProperties>
</file>